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5"/>
    <p:restoredTop sz="94709"/>
  </p:normalViewPr>
  <p:slideViewPr>
    <p:cSldViewPr snapToGrid="0" showGuides="1">
      <p:cViewPr varScale="1">
        <p:scale>
          <a:sx n="376" d="100"/>
          <a:sy n="376" d="100"/>
        </p:scale>
        <p:origin x="184" y="11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167222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Stanztec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F4921C2-634C-6A8D-EDC2-A4D42D0C32A5}"/>
              </a:ext>
            </a:extLst>
          </p:cNvPr>
          <p:cNvSpPr txBox="1"/>
          <p:nvPr/>
        </p:nvSpPr>
        <p:spPr>
          <a:xfrm>
            <a:off x="1273457" y="744417"/>
            <a:ext cx="4552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NeueLT Std Med Ext" panose="020B0707030502030204" pitchFamily="34" charset="77"/>
              </a:rPr>
              <a:t>06.– 09. Mai 2025 in Stuttgart</a:t>
            </a:r>
          </a:p>
        </p:txBody>
      </p:sp>
      <p:pic>
        <p:nvPicPr>
          <p:cNvPr id="3" name="Grafik 2" descr="Ein Bild, das Text, Screenshot, Schrift, Grafiken enthält.&#10;&#10;Automatisch generierte Beschreibung">
            <a:extLst>
              <a:ext uri="{FF2B5EF4-FFF2-40B4-BE49-F238E27FC236}">
                <a16:creationId xmlns:a16="http://schemas.microsoft.com/office/drawing/2014/main" id="{23941F19-80DB-45EB-134E-BBEC68099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24588" cy="121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20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 Med Ext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2023-04-20T05:29:31Z</dcterms:created>
  <dcterms:modified xsi:type="dcterms:W3CDTF">2024-05-29T08:46:53Z</dcterms:modified>
</cp:coreProperties>
</file>