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96718"/>
            <a:ext cx="6652365" cy="446276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3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3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at Stanztec in Hall 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 descr="Ein Bild, das Text, Screenshot, Schrift, Design enthält.&#10;&#10;Automatisch generierte Beschreibung">
            <a:extLst>
              <a:ext uri="{FF2B5EF4-FFF2-40B4-BE49-F238E27FC236}">
                <a16:creationId xmlns:a16="http://schemas.microsoft.com/office/drawing/2014/main" id="{299EFA08-D1F9-FA55-296B-72E03BD9D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9" y="0"/>
            <a:ext cx="6169950" cy="120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2023-04-20T05:29:31Z</dcterms:created>
  <dcterms:modified xsi:type="dcterms:W3CDTF">2024-05-29T08:11:05Z</dcterms:modified>
</cp:coreProperties>
</file>