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441250" y="3259722"/>
            <a:ext cx="6066421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Stanztec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fik 6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1547AC1C-549B-6699-BFE3-8985946BE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270" y="807868"/>
            <a:ext cx="3738523" cy="228067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D86FBFC-F701-F940-DFA8-54B1F3B84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33" b="3285"/>
          <a:stretch/>
        </p:blipFill>
        <p:spPr>
          <a:xfrm>
            <a:off x="-314790" y="3661667"/>
            <a:ext cx="6451261" cy="319633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2E25FD4-50C5-8A0A-0BAB-87755C5F8D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10435" y="494792"/>
            <a:ext cx="2075110" cy="250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2024-05-29T08:47:52Z</dcterms:modified>
</cp:coreProperties>
</file>