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7" r:id="rId2"/>
  </p:sldIdLst>
  <p:sldSz cx="12193588" cy="7621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1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 varScale="1">
        <p:scale>
          <a:sx n="105" d="100"/>
          <a:sy n="105" d="100"/>
        </p:scale>
        <p:origin x="1288" y="192"/>
      </p:cViewPr>
      <p:guideLst>
        <p:guide orient="horz" pos="2401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C04995-7461-D640-8EFB-234FA734BE06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4F7339-5DF9-4B4B-A460-6D4042B58B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357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4F7339-5DF9-4B4B-A460-6D4042B58BD9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0215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199" y="1247330"/>
            <a:ext cx="9145191" cy="2653442"/>
          </a:xfrm>
        </p:spPr>
        <p:txBody>
          <a:bodyPr anchor="b"/>
          <a:lstStyle>
            <a:lvl1pPr algn="ctr">
              <a:defRPr sz="600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199" y="4003098"/>
            <a:ext cx="9145191" cy="1840119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46" indent="0" algn="ctr">
              <a:buNone/>
              <a:defRPr sz="2000"/>
            </a:lvl2pPr>
            <a:lvl3pPr marL="914491" indent="0" algn="ctr">
              <a:buNone/>
              <a:defRPr sz="1800"/>
            </a:lvl3pPr>
            <a:lvl4pPr marL="1371737" indent="0" algn="ctr">
              <a:buNone/>
              <a:defRPr sz="1600"/>
            </a:lvl4pPr>
            <a:lvl5pPr marL="1828983" indent="0" algn="ctr">
              <a:buNone/>
              <a:defRPr sz="1600"/>
            </a:lvl5pPr>
            <a:lvl6pPr marL="2286229" indent="0" algn="ctr">
              <a:buNone/>
              <a:defRPr sz="1600"/>
            </a:lvl6pPr>
            <a:lvl7pPr marL="2743474" indent="0" algn="ctr">
              <a:buNone/>
              <a:defRPr sz="1600"/>
            </a:lvl7pPr>
            <a:lvl8pPr marL="3200720" indent="0" algn="ctr">
              <a:buNone/>
              <a:defRPr sz="1600"/>
            </a:lvl8pPr>
            <a:lvl9pPr marL="3657966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800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0888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6037" y="405779"/>
            <a:ext cx="2629242" cy="645894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309" y="405779"/>
            <a:ext cx="7735307" cy="645894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8603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608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958" y="1900106"/>
            <a:ext cx="10516970" cy="3170368"/>
          </a:xfrm>
        </p:spPr>
        <p:txBody>
          <a:bodyPr anchor="b"/>
          <a:lstStyle>
            <a:lvl1pPr>
              <a:defRPr sz="600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958" y="5100467"/>
            <a:ext cx="10516970" cy="166722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4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9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7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9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2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4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7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9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1894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309" y="2028895"/>
            <a:ext cx="5182275" cy="483582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004" y="2028895"/>
            <a:ext cx="5182275" cy="483582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459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7" y="405779"/>
            <a:ext cx="10516970" cy="1473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898" y="1868348"/>
            <a:ext cx="5158459" cy="9156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46" indent="0">
              <a:buNone/>
              <a:defRPr sz="2000" b="1"/>
            </a:lvl2pPr>
            <a:lvl3pPr marL="914491" indent="0">
              <a:buNone/>
              <a:defRPr sz="1800" b="1"/>
            </a:lvl3pPr>
            <a:lvl4pPr marL="1371737" indent="0">
              <a:buNone/>
              <a:defRPr sz="1600" b="1"/>
            </a:lvl4pPr>
            <a:lvl5pPr marL="1828983" indent="0">
              <a:buNone/>
              <a:defRPr sz="1600" b="1"/>
            </a:lvl5pPr>
            <a:lvl6pPr marL="2286229" indent="0">
              <a:buNone/>
              <a:defRPr sz="1600" b="1"/>
            </a:lvl6pPr>
            <a:lvl7pPr marL="2743474" indent="0">
              <a:buNone/>
              <a:defRPr sz="1600" b="1"/>
            </a:lvl7pPr>
            <a:lvl8pPr marL="3200720" indent="0">
              <a:buNone/>
              <a:defRPr sz="1600" b="1"/>
            </a:lvl8pPr>
            <a:lvl9pPr marL="3657966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898" y="2783997"/>
            <a:ext cx="5158459" cy="409484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3004" y="1868348"/>
            <a:ext cx="5183863" cy="9156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46" indent="0">
              <a:buNone/>
              <a:defRPr sz="2000" b="1"/>
            </a:lvl2pPr>
            <a:lvl3pPr marL="914491" indent="0">
              <a:buNone/>
              <a:defRPr sz="1800" b="1"/>
            </a:lvl3pPr>
            <a:lvl4pPr marL="1371737" indent="0">
              <a:buNone/>
              <a:defRPr sz="1600" b="1"/>
            </a:lvl4pPr>
            <a:lvl5pPr marL="1828983" indent="0">
              <a:buNone/>
              <a:defRPr sz="1600" b="1"/>
            </a:lvl5pPr>
            <a:lvl6pPr marL="2286229" indent="0">
              <a:buNone/>
              <a:defRPr sz="1600" b="1"/>
            </a:lvl6pPr>
            <a:lvl7pPr marL="2743474" indent="0">
              <a:buNone/>
              <a:defRPr sz="1600" b="1"/>
            </a:lvl7pPr>
            <a:lvl8pPr marL="3200720" indent="0">
              <a:buNone/>
              <a:defRPr sz="1600" b="1"/>
            </a:lvl8pPr>
            <a:lvl9pPr marL="3657966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3004" y="2783997"/>
            <a:ext cx="5183863" cy="409484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4140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0028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2988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508106"/>
            <a:ext cx="3932749" cy="17783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863" y="1097368"/>
            <a:ext cx="6173004" cy="54162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286477"/>
            <a:ext cx="3932749" cy="4235980"/>
          </a:xfrm>
        </p:spPr>
        <p:txBody>
          <a:bodyPr/>
          <a:lstStyle>
            <a:lvl1pPr marL="0" indent="0">
              <a:buNone/>
              <a:defRPr sz="1600"/>
            </a:lvl1pPr>
            <a:lvl2pPr marL="457246" indent="0">
              <a:buNone/>
              <a:defRPr sz="1400"/>
            </a:lvl2pPr>
            <a:lvl3pPr marL="914491" indent="0">
              <a:buNone/>
              <a:defRPr sz="1200"/>
            </a:lvl3pPr>
            <a:lvl4pPr marL="1371737" indent="0">
              <a:buNone/>
              <a:defRPr sz="1000"/>
            </a:lvl4pPr>
            <a:lvl5pPr marL="1828983" indent="0">
              <a:buNone/>
              <a:defRPr sz="1000"/>
            </a:lvl5pPr>
            <a:lvl6pPr marL="2286229" indent="0">
              <a:buNone/>
              <a:defRPr sz="1000"/>
            </a:lvl6pPr>
            <a:lvl7pPr marL="2743474" indent="0">
              <a:buNone/>
              <a:defRPr sz="1000"/>
            </a:lvl7pPr>
            <a:lvl8pPr marL="3200720" indent="0">
              <a:buNone/>
              <a:defRPr sz="1000"/>
            </a:lvl8pPr>
            <a:lvl9pPr marL="3657966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6612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508106"/>
            <a:ext cx="3932749" cy="17783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863" y="1097368"/>
            <a:ext cx="6173004" cy="541626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46" indent="0">
              <a:buNone/>
              <a:defRPr sz="2800"/>
            </a:lvl2pPr>
            <a:lvl3pPr marL="914491" indent="0">
              <a:buNone/>
              <a:defRPr sz="2400"/>
            </a:lvl3pPr>
            <a:lvl4pPr marL="1371737" indent="0">
              <a:buNone/>
              <a:defRPr sz="2000"/>
            </a:lvl4pPr>
            <a:lvl5pPr marL="1828983" indent="0">
              <a:buNone/>
              <a:defRPr sz="2000"/>
            </a:lvl5pPr>
            <a:lvl6pPr marL="2286229" indent="0">
              <a:buNone/>
              <a:defRPr sz="2000"/>
            </a:lvl6pPr>
            <a:lvl7pPr marL="2743474" indent="0">
              <a:buNone/>
              <a:defRPr sz="2000"/>
            </a:lvl7pPr>
            <a:lvl8pPr marL="3200720" indent="0">
              <a:buNone/>
              <a:defRPr sz="2000"/>
            </a:lvl8pPr>
            <a:lvl9pPr marL="3657966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286477"/>
            <a:ext cx="3932749" cy="4235980"/>
          </a:xfrm>
        </p:spPr>
        <p:txBody>
          <a:bodyPr/>
          <a:lstStyle>
            <a:lvl1pPr marL="0" indent="0">
              <a:buNone/>
              <a:defRPr sz="1600"/>
            </a:lvl1pPr>
            <a:lvl2pPr marL="457246" indent="0">
              <a:buNone/>
              <a:defRPr sz="1400"/>
            </a:lvl2pPr>
            <a:lvl3pPr marL="914491" indent="0">
              <a:buNone/>
              <a:defRPr sz="1200"/>
            </a:lvl3pPr>
            <a:lvl4pPr marL="1371737" indent="0">
              <a:buNone/>
              <a:defRPr sz="1000"/>
            </a:lvl4pPr>
            <a:lvl5pPr marL="1828983" indent="0">
              <a:buNone/>
              <a:defRPr sz="1000"/>
            </a:lvl5pPr>
            <a:lvl6pPr marL="2286229" indent="0">
              <a:buNone/>
              <a:defRPr sz="1000"/>
            </a:lvl6pPr>
            <a:lvl7pPr marL="2743474" indent="0">
              <a:buNone/>
              <a:defRPr sz="1000"/>
            </a:lvl7pPr>
            <a:lvl8pPr marL="3200720" indent="0">
              <a:buNone/>
              <a:defRPr sz="1000"/>
            </a:lvl8pPr>
            <a:lvl9pPr marL="3657966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6857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309" y="405779"/>
            <a:ext cx="10516970" cy="1473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309" y="2028895"/>
            <a:ext cx="10516970" cy="4835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309" y="7064084"/>
            <a:ext cx="2743557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9126" y="7064084"/>
            <a:ext cx="4115336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1722" y="7064084"/>
            <a:ext cx="2743557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2297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9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23" indent="-228623" algn="l" defTabSz="91449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69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114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60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606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851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97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343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589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4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91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37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83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229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74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72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6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Ein Bild, das Text, Screenshot, Schrift, Grafiken enthält.&#10;&#10;Automatisch generierte Beschreibung">
            <a:extLst>
              <a:ext uri="{FF2B5EF4-FFF2-40B4-BE49-F238E27FC236}">
                <a16:creationId xmlns:a16="http://schemas.microsoft.com/office/drawing/2014/main" id="{6B05BB27-22AF-0DDA-50B9-F305F4089D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010" y="459405"/>
            <a:ext cx="11269022" cy="2203337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F9E3E6DD-FEB3-3868-5300-029AFB0C0B73}"/>
              </a:ext>
            </a:extLst>
          </p:cNvPr>
          <p:cNvSpPr txBox="1"/>
          <p:nvPr/>
        </p:nvSpPr>
        <p:spPr>
          <a:xfrm>
            <a:off x="651353" y="2757184"/>
            <a:ext cx="10910170" cy="553998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algn="ctr"/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Besuchen Sie uns auf der Stanztec in </a:t>
            </a:r>
            <a:r>
              <a:rPr lang="de-DE" sz="30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30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7BC74BA-DFCB-A08D-3B72-E8E221D70D9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615" b="-161"/>
          <a:stretch/>
        </p:blipFill>
        <p:spPr>
          <a:xfrm>
            <a:off x="-388473" y="3323708"/>
            <a:ext cx="8263374" cy="4301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0657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14</Words>
  <Application>Microsoft Macintosh PowerPoint</Application>
  <PresentationFormat>Benutzerdefiniert</PresentationFormat>
  <Paragraphs>2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Aptos</vt:lpstr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10</cp:revision>
  <dcterms:created xsi:type="dcterms:W3CDTF">2023-04-20T05:11:32Z</dcterms:created>
  <dcterms:modified xsi:type="dcterms:W3CDTF">2024-05-29T08:48:06Z</dcterms:modified>
</cp:coreProperties>
</file>