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83306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7F44A4E-DF86-4EBB-9E2E-73C8EAE331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6626"/>
            <a:ext cx="2011051" cy="200394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EA72D5-ABF5-FFA0-A01A-6625C3BC25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58" b="4660"/>
          <a:stretch/>
        </p:blipFill>
        <p:spPr>
          <a:xfrm>
            <a:off x="-541859" y="2524434"/>
            <a:ext cx="6608088" cy="3285239"/>
          </a:xfrm>
          <a:prstGeom prst="rect">
            <a:avLst/>
          </a:prstGeom>
        </p:spPr>
      </p:pic>
      <p:pic>
        <p:nvPicPr>
          <p:cNvPr id="5" name="Grafik 4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4C600C02-AD7D-FB87-E25B-FA3D145D2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838" y="611425"/>
            <a:ext cx="3652432" cy="119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2023-04-20T06:00:04Z</dcterms:created>
  <dcterms:modified xsi:type="dcterms:W3CDTF">2024-05-29T08:38:39Z</dcterms:modified>
</cp:coreProperties>
</file>