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858000" cy="5903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6327"/>
  </p:normalViewPr>
  <p:slideViewPr>
    <p:cSldViewPr snapToGrid="0" showGuides="1">
      <p:cViewPr varScale="1">
        <p:scale>
          <a:sx n="138" d="100"/>
          <a:sy n="138" d="100"/>
        </p:scale>
        <p:origin x="2312" y="184"/>
      </p:cViewPr>
      <p:guideLst>
        <p:guide orient="horz" pos="187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966220"/>
            <a:ext cx="5829300" cy="205543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100921"/>
            <a:ext cx="5143500" cy="142541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789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76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14329"/>
            <a:ext cx="1478756" cy="50032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14329"/>
            <a:ext cx="4350544" cy="50032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4951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434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471880"/>
            <a:ext cx="5915025" cy="245586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950977"/>
            <a:ext cx="5915025" cy="1291481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906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89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14330"/>
            <a:ext cx="5915025" cy="114115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447279"/>
            <a:ext cx="2901255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156568"/>
            <a:ext cx="2901255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447279"/>
            <a:ext cx="2915543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156568"/>
            <a:ext cx="2915543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77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801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743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850055"/>
            <a:ext cx="3471863" cy="419560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53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850055"/>
            <a:ext cx="3471863" cy="419560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96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14330"/>
            <a:ext cx="5915025" cy="1141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571643"/>
            <a:ext cx="5915025" cy="3745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5472054"/>
            <a:ext cx="2314575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78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 descr="Ein Bild, das Text, Schrift, Logo, Screenshot enthält.&#10;&#10;Automatisch generierte Beschreibung">
            <a:extLst>
              <a:ext uri="{FF2B5EF4-FFF2-40B4-BE49-F238E27FC236}">
                <a16:creationId xmlns:a16="http://schemas.microsoft.com/office/drawing/2014/main" id="{683A92E3-D829-3E9C-A430-84D2F5D11B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5603" y="436803"/>
            <a:ext cx="4092861" cy="1364287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F5989B63-AE7A-66B2-4E3E-7753CC48BF0F}"/>
              </a:ext>
            </a:extLst>
          </p:cNvPr>
          <p:cNvSpPr txBox="1"/>
          <p:nvPr/>
        </p:nvSpPr>
        <p:spPr>
          <a:xfrm>
            <a:off x="2735310" y="1905399"/>
            <a:ext cx="3909174" cy="335756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Hall X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8D948D9-F3F8-1E91-01A1-009011ACA2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958" b="4660"/>
          <a:stretch/>
        </p:blipFill>
        <p:spPr>
          <a:xfrm>
            <a:off x="-541859" y="2524434"/>
            <a:ext cx="6608088" cy="328523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90326091-F49F-83AF-8068-770E762E4F7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09482" y="406626"/>
            <a:ext cx="2011051" cy="2003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0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12</cp:revision>
  <dcterms:created xsi:type="dcterms:W3CDTF">2023-04-20T06:00:04Z</dcterms:created>
  <dcterms:modified xsi:type="dcterms:W3CDTF">2024-05-29T08:38:52Z</dcterms:modified>
</cp:coreProperties>
</file>