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400" y="256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675738" y="2757183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at Stanztec in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 descr="Ein Bild, das Text, Screenshot, Schrift, Design enthält.&#10;&#10;Automatisch generierte Beschreibung">
            <a:extLst>
              <a:ext uri="{FF2B5EF4-FFF2-40B4-BE49-F238E27FC236}">
                <a16:creationId xmlns:a16="http://schemas.microsoft.com/office/drawing/2014/main" id="{080C65A9-5475-37DA-4E99-DB5D91AE3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82" y="436680"/>
            <a:ext cx="11299308" cy="220911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AC1C172-5715-360B-3012-2953EAA2DF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615" b="-161"/>
          <a:stretch/>
        </p:blipFill>
        <p:spPr>
          <a:xfrm>
            <a:off x="-400665" y="3323708"/>
            <a:ext cx="8263374" cy="430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2023-04-20T05:11:32Z</dcterms:created>
  <dcterms:modified xsi:type="dcterms:W3CDTF">2024-05-29T08:15:04Z</dcterms:modified>
</cp:coreProperties>
</file>