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2F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howGuides="1">
      <p:cViewPr varScale="1">
        <p:scale>
          <a:sx n="117" d="100"/>
          <a:sy n="117" d="100"/>
        </p:scale>
        <p:origin x="2768" y="168"/>
      </p:cViewPr>
      <p:guideLst>
        <p:guide orient="horz" pos="216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122363"/>
            <a:ext cx="58293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3602038"/>
            <a:ext cx="51435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8264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7591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50544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8425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2296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709740"/>
            <a:ext cx="5915025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4589465"/>
            <a:ext cx="5915025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6832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825625"/>
            <a:ext cx="29146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825625"/>
            <a:ext cx="29146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7396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65127"/>
            <a:ext cx="5915025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681163"/>
            <a:ext cx="2901255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505075"/>
            <a:ext cx="2901255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681163"/>
            <a:ext cx="2915543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505075"/>
            <a:ext cx="2915543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7361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5441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8172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987427"/>
            <a:ext cx="3471863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2552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987427"/>
            <a:ext cx="3471863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8977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365127"/>
            <a:ext cx="59150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825625"/>
            <a:ext cx="59150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6356352"/>
            <a:ext cx="2314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8140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feld 16">
            <a:extLst>
              <a:ext uri="{FF2B5EF4-FFF2-40B4-BE49-F238E27FC236}">
                <a16:creationId xmlns:a16="http://schemas.microsoft.com/office/drawing/2014/main" id="{9B92A268-72D5-D1D1-5A69-03B803905616}"/>
              </a:ext>
            </a:extLst>
          </p:cNvPr>
          <p:cNvSpPr txBox="1"/>
          <p:nvPr/>
        </p:nvSpPr>
        <p:spPr>
          <a:xfrm>
            <a:off x="-49804" y="3244333"/>
            <a:ext cx="5837129" cy="369332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 algn="ctr"/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Visit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at Stanztec in 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Hall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6" name="Grafik 5" descr="Ein Bild, das Text, Schrift, Screenshot, Logo enthält.&#10;&#10;Automatisch generierte Beschreibung">
            <a:extLst>
              <a:ext uri="{FF2B5EF4-FFF2-40B4-BE49-F238E27FC236}">
                <a16:creationId xmlns:a16="http://schemas.microsoft.com/office/drawing/2014/main" id="{5A4E6DF2-FB20-0A47-10A7-584858C76E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1158" y="810911"/>
            <a:ext cx="3834304" cy="2352472"/>
          </a:xfrm>
          <a:prstGeom prst="rect">
            <a:avLst/>
          </a:prstGeom>
        </p:spPr>
      </p:pic>
      <p:pic>
        <p:nvPicPr>
          <p:cNvPr id="4" name="Grafik 3" descr="Ein Bild, das Text, Schrift, Screenshot, Grafiken enthält.&#10;&#10;Automatisch generierte Beschreibung">
            <a:extLst>
              <a:ext uri="{FF2B5EF4-FFF2-40B4-BE49-F238E27FC236}">
                <a16:creationId xmlns:a16="http://schemas.microsoft.com/office/drawing/2014/main" id="{571D21C7-5F87-BD51-00CA-5DD9D7A2E1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2044" y="800025"/>
            <a:ext cx="3732299" cy="2275353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09094DE7-D11E-A5D3-A0E5-135BDBC50E3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8633" b="3285"/>
          <a:stretch/>
        </p:blipFill>
        <p:spPr>
          <a:xfrm>
            <a:off x="-347448" y="3661667"/>
            <a:ext cx="6451261" cy="3196333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11218019-AECF-9451-D54F-4C26B5B675D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510435" y="494792"/>
            <a:ext cx="2075110" cy="2500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136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11</Words>
  <Application>Microsoft Macintosh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11</cp:revision>
  <dcterms:created xsi:type="dcterms:W3CDTF">2023-04-20T05:11:32Z</dcterms:created>
  <dcterms:modified xsi:type="dcterms:W3CDTF">2024-05-29T08:49:02Z</dcterms:modified>
</cp:coreProperties>
</file>