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6327"/>
  </p:normalViewPr>
  <p:slideViewPr>
    <p:cSldViewPr snapToGrid="0" showGuides="1">
      <p:cViewPr varScale="1">
        <p:scale>
          <a:sx n="237" d="100"/>
          <a:sy n="237" d="100"/>
        </p:scale>
        <p:origin x="184" y="640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72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0907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194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16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167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922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42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85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226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28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730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820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744546" y="1951814"/>
            <a:ext cx="3909174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F831BC6-9F78-9A50-79BC-C09FF8A781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9482" y="406626"/>
            <a:ext cx="2011051" cy="2003944"/>
          </a:xfrm>
          <a:prstGeom prst="rect">
            <a:avLst/>
          </a:prstGeom>
        </p:spPr>
      </p:pic>
      <p:pic>
        <p:nvPicPr>
          <p:cNvPr id="9" name="Grafik 8" descr="Ein Bild, das Text, Schrift, Logo, Screenshot enthält.&#10;&#10;Automatisch generierte Beschreibung">
            <a:extLst>
              <a:ext uri="{FF2B5EF4-FFF2-40B4-BE49-F238E27FC236}">
                <a16:creationId xmlns:a16="http://schemas.microsoft.com/office/drawing/2014/main" id="{8C3B2A7A-0AF4-B9EB-CFC4-009FB83F03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5767" y="547752"/>
            <a:ext cx="3839242" cy="1279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849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13</cp:revision>
  <dcterms:created xsi:type="dcterms:W3CDTF">2023-04-20T06:00:04Z</dcterms:created>
  <dcterms:modified xsi:type="dcterms:W3CDTF">2024-05-29T08:32:15Z</dcterms:modified>
</cp:coreProperties>
</file>